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8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75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4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85184"/>
            <a:ext cx="1098883" cy="105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63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14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84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2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0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7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99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0581-206C-4B5D-9BE9-BFE6B916AA98}" type="datetimeFigureOut">
              <a:rPr lang="de-DE" smtClean="0"/>
              <a:t>09.01.2018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32FA-D4C9-4EC2-B218-610E944109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74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tmath.vcrp.de/downloads/Treffen/Spotlight180109-Vorkurse/InhalteTestportale.docx" TargetMode="External"/><Relationship Id="rId2" Type="http://schemas.openxmlformats.org/officeDocument/2006/relationships/hyperlink" Target="https://netmath.vcrp.de/downloads/Treffen/Spotlight180109-Vorkurse/InhalteTestporta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Vorkursmodelle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Beitrag zum NetMath-Spotlight v. 9.1.18</a:t>
            </a:r>
          </a:p>
          <a:p>
            <a:r>
              <a:rPr lang="de-DE" dirty="0" smtClean="0"/>
              <a:t>Ingo Dahn (VCRP)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32656"/>
            <a:ext cx="1556197" cy="149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Vorkursaspekte - Durchführungsarten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Präsenz ↔</a:t>
            </a:r>
            <a:r>
              <a:rPr lang="de-DE" dirty="0" smtClean="0">
                <a:sym typeface="Wingdings" panose="05000000000000000000" pitchFamily="2" charset="2"/>
              </a:rPr>
              <a:t> Online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Betreut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Selbststudium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Konventionell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Flipped</a:t>
            </a:r>
            <a:endParaRPr lang="de-DE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Freiwillig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Verpflichtend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Standardprogramm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Personalisiert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In House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Extern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Kostenlos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Gebührenpflichtig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ym typeface="Wingdings" panose="05000000000000000000" pitchFamily="2" charset="2"/>
              </a:rPr>
              <a:t>Vor dem Studium </a:t>
            </a:r>
            <a:r>
              <a:rPr lang="de-DE" dirty="0" smtClean="0"/>
              <a:t>↔</a:t>
            </a:r>
            <a:r>
              <a:rPr lang="de-DE" dirty="0" smtClean="0">
                <a:sym typeface="Wingdings" panose="05000000000000000000" pitchFamily="2" charset="2"/>
              </a:rPr>
              <a:t> Studienbegleitend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0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Vorkursaspekte - Inhaltsauswahl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S. Beitrag von Herrn Prof. Berres (HS Koblenz)</a:t>
            </a:r>
          </a:p>
          <a:p>
            <a:pPr lvl="1"/>
            <a:r>
              <a:rPr lang="de-DE" dirty="0" smtClean="0"/>
              <a:t>Als </a:t>
            </a:r>
            <a:r>
              <a:rPr lang="de-DE" dirty="0" smtClean="0">
                <a:hlinkClick r:id="rId2"/>
              </a:rPr>
              <a:t>PDF</a:t>
            </a:r>
            <a:endParaRPr lang="de-DE" dirty="0" smtClean="0"/>
          </a:p>
          <a:p>
            <a:pPr lvl="1"/>
            <a:r>
              <a:rPr lang="de-DE" dirty="0" smtClean="0"/>
              <a:t>Als </a:t>
            </a:r>
            <a:r>
              <a:rPr lang="de-DE" dirty="0" smtClean="0">
                <a:hlinkClick r:id="rId3"/>
              </a:rPr>
              <a:t>Word-Dokument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47649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Vorkursmodelle</vt:lpstr>
      <vt:lpstr>Vorkursaspekte - Durchführungsarten</vt:lpstr>
      <vt:lpstr>Vorkursaspekte - Inhaltsauswahl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Vorkursmodelle</dc:title>
  <dc:creator>Ingo Dahn</dc:creator>
  <cp:lastModifiedBy>Ingo Dahn</cp:lastModifiedBy>
  <cp:revision>7</cp:revision>
  <dcterms:created xsi:type="dcterms:W3CDTF">2018-01-05T21:04:46Z</dcterms:created>
  <dcterms:modified xsi:type="dcterms:W3CDTF">2018-01-09T18:55:15Z</dcterms:modified>
</cp:coreProperties>
</file>